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9"/>
  </p:notesMasterIdLst>
  <p:sldIdLst>
    <p:sldId id="261" r:id="rId3"/>
    <p:sldId id="257" r:id="rId4"/>
    <p:sldId id="267" r:id="rId5"/>
    <p:sldId id="268" r:id="rId6"/>
    <p:sldId id="269" r:id="rId7"/>
    <p:sldId id="265" r:id="rId8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rgbClr val="A2A3A5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A2A3A5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937"/>
    <a:srgbClr val="747576"/>
    <a:srgbClr val="A2A3A5"/>
    <a:srgbClr val="E7E7E8"/>
    <a:srgbClr val="D0D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horzBarState="maximized">
    <p:restoredLeft sz="15620"/>
    <p:restoredTop sz="96941" autoAdjust="0"/>
  </p:normalViewPr>
  <p:slideViewPr>
    <p:cSldViewPr>
      <p:cViewPr varScale="1">
        <p:scale>
          <a:sx n="114" d="100"/>
          <a:sy n="11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EFBD743-AA10-4A45-AEA3-28F1003C8F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891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GG_oClaim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6488" y="307975"/>
            <a:ext cx="13239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EGG_LU2_en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" y="509588"/>
            <a:ext cx="12446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2122488"/>
            <a:ext cx="7234237" cy="1439862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6225" y="4102100"/>
            <a:ext cx="7234238" cy="3714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300" b="1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A289-9A4C-4CE7-BB4D-B4B6860E3F7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24A87-D254-4E03-97F0-6475A49A021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0025" y="1258888"/>
            <a:ext cx="1978025" cy="512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258888"/>
            <a:ext cx="5786437" cy="512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B59D-4B93-41F6-89E8-727E1FB8A5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1AB66-C487-490E-B61C-5D5F5B349D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5075" y="0"/>
            <a:ext cx="2105025" cy="356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62675" cy="356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1A332-C85F-41E9-9FD2-BE8C467081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2428875"/>
            <a:ext cx="3881437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28875"/>
            <a:ext cx="3883025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BCEF1-EFB8-4593-A593-D4351DDAEFD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F239-1433-4F68-A244-6ED19C3869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744C-20D0-465A-8063-0C35E7395F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7B39C-5284-4CF2-B638-0EE6300553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7E8D-F031-4D5C-A646-011A3C86ED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74F9-2CF9-4C9F-859B-EDEEA2726A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8775" y="989013"/>
            <a:ext cx="8456613" cy="971550"/>
          </a:xfrm>
          <a:prstGeom prst="rect">
            <a:avLst/>
          </a:prstGeom>
          <a:solidFill>
            <a:srgbClr val="E7E7E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58888"/>
            <a:ext cx="79168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28875"/>
            <a:ext cx="791686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029" name="Picture 9" descr="EGG_oClaim_4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6488" y="307975"/>
            <a:ext cx="13239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16863" y="6513513"/>
            <a:ext cx="8636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DB97ADC9-2353-4879-9742-8B0C519A13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524625"/>
            <a:ext cx="75041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1026" name="Base" hidden="1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5" descr="EGG_LU2_en"/>
          <p:cNvPicPr preferRelativeResize="0"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8775" y="509588"/>
            <a:ext cx="12446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3193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000">
          <a:solidFill>
            <a:srgbClr val="74757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3pPr>
      <a:lvl4pPr marL="16002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500">
          <a:solidFill>
            <a:srgbClr val="74757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2482850"/>
            <a:ext cx="77009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</a:t>
            </a:r>
            <a:br>
              <a:rPr lang="de-DE" smtClean="0"/>
            </a:br>
            <a:r>
              <a:rPr lang="de-DE" smtClean="0"/>
              <a:t>Klicken bearbeiten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524625"/>
            <a:ext cx="750411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E3193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1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defRPr sz="1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e.umane@EGGER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DB3FB6-7742-4447-A4E3-9E36364E9BB8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ru-RU" sz="3400" dirty="0" smtClean="0"/>
              <a:t>Программа стажировок </a:t>
            </a:r>
            <a:r>
              <a:rPr lang="en-US" sz="3400" dirty="0" smtClean="0"/>
              <a:t>2015 – </a:t>
            </a:r>
            <a:r>
              <a:rPr lang="ru-RU" sz="3400" dirty="0" smtClean="0"/>
              <a:t>завод </a:t>
            </a:r>
            <a:r>
              <a:rPr lang="en-US" sz="3400" dirty="0" smtClean="0"/>
              <a:t>EGGER</a:t>
            </a:r>
            <a:r>
              <a:rPr lang="ru-RU" sz="3400" dirty="0" smtClean="0"/>
              <a:t> Гагарин</a:t>
            </a:r>
            <a:r>
              <a:rPr lang="en-US" sz="3400" dirty="0" smtClean="0"/>
              <a:t> </a:t>
            </a:r>
            <a:br>
              <a:rPr lang="en-US" sz="3400" dirty="0" smtClean="0"/>
            </a:br>
            <a:endParaRPr lang="en-US" sz="3400" dirty="0" smtClean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01 </a:t>
            </a:r>
            <a:r>
              <a:rPr lang="ru-RU" dirty="0" smtClean="0"/>
              <a:t>июля</a:t>
            </a:r>
            <a:r>
              <a:rPr lang="en-US" dirty="0" smtClean="0"/>
              <a:t> 2015 </a:t>
            </a:r>
            <a:r>
              <a:rPr lang="ru-RU" dirty="0" smtClean="0"/>
              <a:t>г. </a:t>
            </a:r>
            <a:r>
              <a:rPr lang="en-US" dirty="0" smtClean="0"/>
              <a:t>-  28 </a:t>
            </a:r>
            <a:r>
              <a:rPr lang="ru-RU" dirty="0" smtClean="0"/>
              <a:t>августа</a:t>
            </a:r>
            <a:r>
              <a:rPr lang="en-US" dirty="0" smtClean="0"/>
              <a:t> 2015</a:t>
            </a:r>
            <a:r>
              <a:rPr lang="ru-RU" dirty="0" smtClean="0"/>
              <a:t> г.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Основная информация и условия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86750" cy="451008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algn="just" eaLnBrk="1" hangingPunct="1"/>
            <a:r>
              <a:rPr lang="ru-RU" dirty="0" smtClean="0"/>
              <a:t>На время прохождения стажировки, отобранные кандидаты будут приняты на работу по срочному трудовому договору на 2 месяца (июль – август 2015 гг.) с ежемесячной выплатой заработной платы. На это время за студентами также сохраняется их место учебы.</a:t>
            </a: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en-GB" dirty="0" smtClean="0"/>
              <a:t>EGGER </a:t>
            </a:r>
            <a:r>
              <a:rPr lang="ru-RU" dirty="0" smtClean="0"/>
              <a:t>предлагает комплексную программу вводного обучения</a:t>
            </a:r>
            <a:r>
              <a:rPr lang="en-GB" dirty="0" smtClean="0"/>
              <a:t>;</a:t>
            </a:r>
            <a:endParaRPr lang="en-US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r>
              <a:rPr lang="en-GB" dirty="0" smtClean="0"/>
              <a:t>EGGER </a:t>
            </a:r>
            <a:r>
              <a:rPr lang="ru-RU" dirty="0" smtClean="0"/>
              <a:t>предлагает хорошие</a:t>
            </a:r>
            <a:r>
              <a:rPr lang="en-US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омфортные условия труда, современное оборудование и работу в дружном коллективе высококвалифицированных специалистов</a:t>
            </a:r>
            <a:r>
              <a:rPr lang="en-US" dirty="0" smtClean="0"/>
              <a:t>; </a:t>
            </a:r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Завод </a:t>
            </a:r>
            <a:r>
              <a:rPr lang="en-GB" dirty="0" smtClean="0"/>
              <a:t>EGGER </a:t>
            </a:r>
            <a:r>
              <a:rPr lang="ru-RU" dirty="0" smtClean="0"/>
              <a:t>Гагарин</a:t>
            </a:r>
            <a:r>
              <a:rPr lang="en-GB" dirty="0" smtClean="0"/>
              <a:t> </a:t>
            </a:r>
            <a:r>
              <a:rPr lang="ru-RU" dirty="0" smtClean="0"/>
              <a:t>обеспечивает доставку студентов на завод/с завода.</a:t>
            </a:r>
            <a:endParaRPr lang="en-US" dirty="0" smtClean="0"/>
          </a:p>
          <a:p>
            <a:pPr marL="381000" indent="-381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Обязательства со стороны участников стажировки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86750" cy="451008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eaLnBrk="1" hangingPunct="1"/>
            <a:r>
              <a:rPr lang="ru-RU" dirty="0" smtClean="0"/>
              <a:t>С уважением относиться к рабочей программе и выполнению заданий и мероприятий, разработанных наставниками / кураторами со стороны завода </a:t>
            </a:r>
            <a:r>
              <a:rPr lang="en-US" dirty="0" smtClean="0"/>
              <a:t>EGGER</a:t>
            </a:r>
            <a:r>
              <a:rPr lang="ru-RU" dirty="0" smtClean="0"/>
              <a:t> Гагарин согласно плану стажировки</a:t>
            </a:r>
            <a:r>
              <a:rPr lang="en-US" dirty="0" smtClean="0"/>
              <a:t>.</a:t>
            </a:r>
            <a:r>
              <a:rPr lang="ro-RO" dirty="0" smtClean="0"/>
              <a:t> </a:t>
            </a:r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/>
            <a:r>
              <a:rPr lang="ru-RU" dirty="0" smtClean="0"/>
              <a:t>Соблюдать следующие правила</a:t>
            </a:r>
            <a:r>
              <a:rPr lang="en-US" dirty="0" smtClean="0"/>
              <a:t>: </a:t>
            </a:r>
          </a:p>
          <a:p>
            <a:pPr marL="1181100" lvl="2" indent="-381000" algn="just" eaLnBrk="1" hangingPunct="1">
              <a:buNone/>
            </a:pPr>
            <a:r>
              <a:rPr lang="en-US" sz="2000" dirty="0" smtClean="0"/>
              <a:t>	-</a:t>
            </a:r>
            <a:r>
              <a:rPr lang="en-GB" sz="2000" dirty="0" smtClean="0"/>
              <a:t> </a:t>
            </a:r>
            <a:r>
              <a:rPr lang="ru-RU" sz="2000" dirty="0" smtClean="0"/>
              <a:t>Правила внутреннего трудового распорядка завода </a:t>
            </a:r>
            <a:r>
              <a:rPr lang="en-GB" sz="2000" dirty="0" smtClean="0"/>
              <a:t>EGGER </a:t>
            </a:r>
            <a:r>
              <a:rPr lang="ru-RU" sz="2000" dirty="0" smtClean="0"/>
              <a:t>Гагарин</a:t>
            </a:r>
            <a:r>
              <a:rPr lang="en-GB" sz="2000" b="1" dirty="0" smtClean="0"/>
              <a:t>;</a:t>
            </a:r>
            <a:endParaRPr lang="en-US" sz="2000" dirty="0" smtClean="0"/>
          </a:p>
          <a:p>
            <a:pPr marL="1181100" lvl="2" indent="-381000" algn="just" eaLnBrk="1" hangingPunct="1">
              <a:buNone/>
            </a:pPr>
            <a:r>
              <a:rPr lang="en-US" sz="2000" dirty="0" smtClean="0"/>
              <a:t>	- </a:t>
            </a:r>
            <a:r>
              <a:rPr lang="ru-RU" sz="2000" dirty="0" smtClean="0"/>
              <a:t>Правила по охране труда и безопасности жизнедеятельности на заводе </a:t>
            </a:r>
            <a:r>
              <a:rPr lang="en-US" sz="2000" dirty="0" smtClean="0"/>
              <a:t>EGGER </a:t>
            </a:r>
            <a:r>
              <a:rPr lang="ru-RU" sz="2000" dirty="0" smtClean="0"/>
              <a:t>Гагарин</a:t>
            </a:r>
            <a:r>
              <a:rPr lang="en-GB" sz="2000" dirty="0" smtClean="0"/>
              <a:t>;</a:t>
            </a:r>
          </a:p>
          <a:p>
            <a:pPr marL="1181100" lvl="2" indent="-381000" algn="just" eaLnBrk="1" hangingPunct="1">
              <a:buNone/>
            </a:pPr>
            <a:r>
              <a:rPr lang="en-GB" sz="2000" dirty="0" smtClean="0"/>
              <a:t>	- </a:t>
            </a:r>
            <a:r>
              <a:rPr lang="ru-RU" sz="2000" dirty="0" smtClean="0"/>
              <a:t>Не разглашать любую информацию, полученную на заводе</a:t>
            </a:r>
            <a:r>
              <a:rPr lang="en-GB" sz="2000" dirty="0" smtClean="0"/>
              <a:t> EGGER </a:t>
            </a:r>
            <a:r>
              <a:rPr lang="ru-RU" sz="2000" dirty="0" smtClean="0"/>
              <a:t>Гагарин во время прохождения стажировки, носящую конфиденциальный характер</a:t>
            </a:r>
            <a:r>
              <a:rPr lang="ru-RU" sz="2000" dirty="0"/>
              <a:t>.</a:t>
            </a:r>
            <a:endParaRPr lang="en-GB" sz="2000" b="1" dirty="0" smtClean="0"/>
          </a:p>
          <a:p>
            <a:pPr marL="381000" indent="-381000" eaLnBrk="1" hangingPunct="1">
              <a:buNone/>
            </a:pPr>
            <a:endParaRPr lang="en-US" dirty="0" smtClean="0"/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>
              <a:buNone/>
            </a:pPr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CD274-DC80-466C-BF87-69DA84959CED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Обязательства со стороны завода </a:t>
            </a:r>
            <a:r>
              <a:rPr lang="en-US" dirty="0" smtClean="0"/>
              <a:t>EGGER </a:t>
            </a:r>
            <a:r>
              <a:rPr lang="ru-RU" dirty="0" smtClean="0"/>
              <a:t>Гагарин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33600"/>
            <a:ext cx="8286750" cy="4510088"/>
          </a:xfrm>
        </p:spPr>
        <p:txBody>
          <a:bodyPr/>
          <a:lstStyle/>
          <a:p>
            <a:pPr marL="381000" indent="-381000" eaLnBrk="1" hangingPunct="1"/>
            <a:endParaRPr lang="en-US" dirty="0" smtClean="0"/>
          </a:p>
          <a:p>
            <a:pPr marL="381000" indent="-381000" algn="just" eaLnBrk="1" hangingPunct="1"/>
            <a:r>
              <a:rPr lang="ru-RU" dirty="0" smtClean="0"/>
              <a:t>Закрепление за студентами наставников/ кураторов на время прохождения стажировки</a:t>
            </a:r>
            <a:r>
              <a:rPr lang="en-GB" dirty="0" smtClean="0"/>
              <a:t>;</a:t>
            </a:r>
            <a:endParaRPr lang="en-GB" b="1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В</a:t>
            </a:r>
            <a:r>
              <a:rPr lang="ru-RU" dirty="0"/>
              <a:t>в</a:t>
            </a:r>
            <a:r>
              <a:rPr lang="ru-RU" dirty="0" smtClean="0"/>
              <a:t>одный </a:t>
            </a:r>
            <a:r>
              <a:rPr lang="ru-RU" dirty="0" smtClean="0"/>
              <a:t>инструктаж  по охране труда и безопасности жизнедеятельности согласно Трудового Кодекса Российской Федерации</a:t>
            </a:r>
            <a:r>
              <a:rPr lang="en-GB" dirty="0" smtClean="0"/>
              <a:t>; </a:t>
            </a:r>
            <a:endParaRPr lang="en-GB" b="1" dirty="0" smtClean="0"/>
          </a:p>
          <a:p>
            <a:pPr marL="381000" indent="-381000" algn="just" eaLnBrk="1" hangingPunct="1">
              <a:buNone/>
            </a:pPr>
            <a:endParaRPr lang="en-US" dirty="0" smtClean="0"/>
          </a:p>
          <a:p>
            <a:pPr marL="0" indent="0" algn="just" eaLnBrk="1" hangingPunct="1">
              <a:buNone/>
            </a:pPr>
            <a:endParaRPr lang="en-US" sz="1000" dirty="0" smtClean="0"/>
          </a:p>
          <a:p>
            <a:pPr marL="381000" indent="-381000" algn="just" eaLnBrk="1" hangingPunct="1"/>
            <a:r>
              <a:rPr lang="ru-RU" dirty="0" smtClean="0"/>
              <a:t>Разработка оптимальных программ для получения студентами профессиональных знаний и умений, необходимых для работы на заводе </a:t>
            </a:r>
            <a:r>
              <a:rPr lang="en-US" dirty="0" smtClean="0"/>
              <a:t>EGGER </a:t>
            </a:r>
            <a:r>
              <a:rPr lang="ru-RU" dirty="0" smtClean="0"/>
              <a:t>Гагарин</a:t>
            </a:r>
            <a:r>
              <a:rPr lang="en-GB" dirty="0" smtClean="0"/>
              <a:t>.</a:t>
            </a:r>
            <a:endParaRPr lang="en-GB" b="1" dirty="0" smtClean="0"/>
          </a:p>
          <a:p>
            <a:pPr marL="381000" indent="-381000" eaLnBrk="1" hangingPunct="1">
              <a:buNone/>
            </a:pPr>
            <a:r>
              <a:rPr lang="en-US" dirty="0" smtClean="0"/>
              <a:t> </a:t>
            </a:r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/>
            <a:endParaRPr lang="en-US" sz="1000" dirty="0" smtClean="0"/>
          </a:p>
          <a:p>
            <a:pPr marL="381000" indent="-381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3ED4D4-83BE-48BB-8659-8D943D131175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58889"/>
            <a:ext cx="7916862" cy="369912"/>
          </a:xfrm>
        </p:spPr>
        <p:txBody>
          <a:bodyPr/>
          <a:lstStyle/>
          <a:p>
            <a:pPr eaLnBrk="1" hangingPunct="1"/>
            <a:r>
              <a:rPr lang="ru-RU" dirty="0" smtClean="0"/>
              <a:t>Вакантные места для прохождения стажировок на заводе  </a:t>
            </a:r>
            <a:r>
              <a:rPr lang="en-US" dirty="0" smtClean="0"/>
              <a:t>EGGER </a:t>
            </a:r>
            <a:r>
              <a:rPr lang="ru-RU" dirty="0" smtClean="0"/>
              <a:t>Гагарин 2015 год</a:t>
            </a:r>
            <a:endParaRPr lang="en-GB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7916862" cy="4248150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17147"/>
              </p:ext>
            </p:extLst>
          </p:nvPr>
        </p:nvGraphicFramePr>
        <p:xfrm>
          <a:off x="395536" y="2132855"/>
          <a:ext cx="8424936" cy="4558996"/>
        </p:xfrm>
        <a:graphic>
          <a:graphicData uri="http://schemas.openxmlformats.org/drawingml/2006/table">
            <a:tbl>
              <a:tblPr/>
              <a:tblGrid>
                <a:gridCol w="653909"/>
                <a:gridCol w="3050408"/>
                <a:gridCol w="3280459"/>
                <a:gridCol w="1440160"/>
              </a:tblGrid>
              <a:tr h="461392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№</a:t>
                      </a:r>
                      <a:endParaRPr kumimoji="0" lang="en-US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Подразделение (завод </a:t>
                      </a:r>
                      <a:r>
                        <a:rPr kumimoji="0" lang="en-US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EGGER </a:t>
                      </a:r>
                      <a:r>
                        <a:rPr kumimoji="0" lang="ru-RU" sz="14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Гагарин)</a:t>
                      </a:r>
                      <a:endParaRPr kumimoji="0" lang="en-US" sz="14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Факультет </a:t>
                      </a:r>
                      <a:endParaRPr kumimoji="0" lang="en-US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Количество вакантных мест</a:t>
                      </a:r>
                      <a:endParaRPr kumimoji="0" lang="en-US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9532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Цех ДСП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Служба технической поддержки производства (электромастерская)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Служба технической поддержки производства (слесарная мастерская )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управления качеством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Склад готовой продукции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персонала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Экономический/Технический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Бухгалтерия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 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контроллинга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 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8113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Цех ламинирования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330409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Отдел планирования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Экономический/Технический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  <a:tr h="251127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Итого</a:t>
                      </a:r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kumimoji="0" lang="it-IT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</a:t>
                      </a:r>
                      <a:r>
                        <a:rPr kumimoji="0" lang="ru-RU" sz="14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rgbClr val="74757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rgbClr val="74757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EDBAD4-D219-4E65-A168-F1AEB5130228}" type="slidenum">
              <a:rPr noProof="1" smtClean="0"/>
              <a:pPr/>
              <a:t>6</a:t>
            </a:fld>
            <a:endParaRPr lang="en-US" noProof="1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noProof="1" smtClean="0"/>
              <a:t>Правила подачи заявки для прохождения стажировки в 2015 году  на заводе</a:t>
            </a:r>
            <a:r>
              <a:rPr lang="en-US" noProof="1" smtClean="0"/>
              <a:t> EGGER </a:t>
            </a:r>
            <a:r>
              <a:rPr lang="ru-RU" noProof="1" smtClean="0"/>
              <a:t>Гагарин</a:t>
            </a:r>
            <a:endParaRPr lang="en-US" noProof="1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8353300" cy="4175125"/>
          </a:xfrm>
        </p:spPr>
        <p:txBody>
          <a:bodyPr/>
          <a:lstStyle/>
          <a:p>
            <a:pPr marL="381000" indent="-381000" eaLnBrk="1" hangingPunct="1">
              <a:buNone/>
            </a:pPr>
            <a:endParaRPr lang="en-US" noProof="1" smtClean="0"/>
          </a:p>
          <a:p>
            <a:pPr marL="381000" indent="-381000" algn="just" eaLnBrk="1" hangingPunct="1"/>
            <a:r>
              <a:rPr lang="ru-RU" noProof="1" smtClean="0"/>
              <a:t>Заинтересованные лица могут направить свое резюме (заявку) не позднее </a:t>
            </a:r>
            <a:r>
              <a:rPr lang="en-US" b="1" noProof="1" smtClean="0"/>
              <a:t>29.05.2015</a:t>
            </a:r>
            <a:r>
              <a:rPr lang="en-US" noProof="1" smtClean="0"/>
              <a:t> </a:t>
            </a:r>
            <a:r>
              <a:rPr lang="ru-RU" noProof="1" smtClean="0"/>
              <a:t>на адреса электронной почты</a:t>
            </a:r>
            <a:r>
              <a:rPr lang="en-US" noProof="1" smtClean="0"/>
              <a:t>: </a:t>
            </a:r>
          </a:p>
          <a:p>
            <a:pPr marL="381000" indent="-381000" algn="just" eaLnBrk="1" hangingPunct="1">
              <a:buNone/>
            </a:pPr>
            <a:r>
              <a:rPr lang="en-US" noProof="1" smtClean="0"/>
              <a:t> </a:t>
            </a:r>
            <a:r>
              <a:rPr lang="ru-RU" noProof="1" smtClean="0"/>
              <a:t>    </a:t>
            </a:r>
            <a:r>
              <a:rPr lang="en-US" noProof="1" smtClean="0"/>
              <a:t>Olga.Ermakova@egger.com </a:t>
            </a:r>
            <a:r>
              <a:rPr lang="en-US" noProof="1"/>
              <a:t>/ Anastasya.Khrabrova@egger.com </a:t>
            </a:r>
            <a:r>
              <a:rPr lang="en-US" b="1" u="sng" noProof="1" smtClean="0">
                <a:hlinkClick r:id="rId2"/>
              </a:rPr>
              <a:t>se</a:t>
            </a:r>
          </a:p>
          <a:p>
            <a:pPr marL="381000" indent="-381000" algn="just" eaLnBrk="1" hangingPunct="1">
              <a:buNone/>
            </a:pPr>
            <a:r>
              <a:rPr lang="en-US" b="1" u="sng" noProof="1" smtClean="0">
                <a:hlinkClick r:id="rId2"/>
              </a:rPr>
              <a:t>.umane@EGGER.com</a:t>
            </a:r>
            <a:endParaRPr lang="en-US" b="1" u="sng" noProof="1" smtClean="0"/>
          </a:p>
          <a:p>
            <a:pPr marL="381000" indent="-381000" algn="just" eaLnBrk="1" hangingPunct="1"/>
            <a:r>
              <a:rPr lang="ru-RU" noProof="1" smtClean="0"/>
              <a:t>Для получения дополнительной информации и уточнения интересующих вопросов Вы можете связаться со специалистами отдела персонала завода </a:t>
            </a:r>
            <a:r>
              <a:rPr lang="en-US" noProof="1" smtClean="0"/>
              <a:t>EGGER</a:t>
            </a:r>
            <a:r>
              <a:rPr lang="ru-RU" noProof="1" smtClean="0"/>
              <a:t> Гагарин</a:t>
            </a:r>
            <a:r>
              <a:rPr lang="en-US" noProof="1" smtClean="0"/>
              <a:t>:</a:t>
            </a:r>
          </a:p>
          <a:p>
            <a:pPr marL="381000" indent="-381000" algn="just" eaLnBrk="1" hangingPunct="1">
              <a:buNone/>
            </a:pPr>
            <a:r>
              <a:rPr lang="en-US" noProof="1" smtClean="0"/>
              <a:t>	</a:t>
            </a:r>
            <a:r>
              <a:rPr lang="ru-RU" noProof="1" smtClean="0"/>
              <a:t>Ольгой Ермаковой:  т.</a:t>
            </a:r>
            <a:r>
              <a:rPr lang="en-US" noProof="1" smtClean="0"/>
              <a:t> +7 </a:t>
            </a:r>
            <a:r>
              <a:rPr lang="ru-RU" noProof="1" smtClean="0"/>
              <a:t>(</a:t>
            </a:r>
            <a:r>
              <a:rPr lang="en-US" noProof="1" smtClean="0"/>
              <a:t>4</a:t>
            </a:r>
            <a:r>
              <a:rPr lang="ru-RU" noProof="1" smtClean="0"/>
              <a:t>81</a:t>
            </a:r>
            <a:r>
              <a:rPr lang="en-US" noProof="1" smtClean="0"/>
              <a:t>35</a:t>
            </a:r>
            <a:r>
              <a:rPr lang="ru-RU" noProof="1" smtClean="0"/>
              <a:t>) 79270, </a:t>
            </a:r>
          </a:p>
          <a:p>
            <a:pPr marL="381000" indent="-381000" algn="just" eaLnBrk="1" hangingPunct="1">
              <a:buNone/>
            </a:pPr>
            <a:r>
              <a:rPr lang="en-US" noProof="1" smtClean="0"/>
              <a:t>	</a:t>
            </a:r>
            <a:r>
              <a:rPr lang="ru-RU" noProof="1" smtClean="0"/>
              <a:t>Анастасией Храбровой:  </a:t>
            </a:r>
            <a:r>
              <a:rPr lang="ru-RU" noProof="1"/>
              <a:t>т.</a:t>
            </a:r>
            <a:r>
              <a:rPr lang="en-US" noProof="1"/>
              <a:t> +7 </a:t>
            </a:r>
            <a:r>
              <a:rPr lang="ru-RU" noProof="1"/>
              <a:t>(</a:t>
            </a:r>
            <a:r>
              <a:rPr lang="en-US" noProof="1"/>
              <a:t>4</a:t>
            </a:r>
            <a:r>
              <a:rPr lang="ru-RU" noProof="1"/>
              <a:t>81</a:t>
            </a:r>
            <a:r>
              <a:rPr lang="en-US" noProof="1"/>
              <a:t>35</a:t>
            </a:r>
            <a:r>
              <a:rPr lang="ru-RU" noProof="1"/>
              <a:t>) </a:t>
            </a:r>
            <a:r>
              <a:rPr lang="ru-RU" noProof="1" smtClean="0"/>
              <a:t>79278</a:t>
            </a:r>
            <a:endParaRPr lang="en-US" noProof="1" smtClean="0"/>
          </a:p>
          <a:p>
            <a:pPr marL="381000" indent="-381000" algn="just" eaLnBrk="1" hangingPunct="1"/>
            <a:r>
              <a:rPr lang="ru-RU" noProof="1" smtClean="0"/>
              <a:t>Интервью будут проходить 15 и 16 июня 2015 года на заводе </a:t>
            </a:r>
            <a:r>
              <a:rPr lang="en-US" noProof="1" smtClean="0"/>
              <a:t>EGGER  </a:t>
            </a:r>
            <a:r>
              <a:rPr lang="ru-RU" noProof="1" smtClean="0"/>
              <a:t>Гагарин</a:t>
            </a:r>
            <a:r>
              <a:rPr lang="en-US" noProof="1" smtClean="0"/>
              <a:t>. </a:t>
            </a:r>
            <a:r>
              <a:rPr lang="ru-RU" noProof="1" smtClean="0"/>
              <a:t>Дополнительная информация по организации (месте и времени) проведения собеседований будет предоставлена заранее. </a:t>
            </a:r>
          </a:p>
          <a:p>
            <a:pPr marL="0" indent="0" algn="ctr" eaLnBrk="1" hangingPunct="1">
              <a:buNone/>
            </a:pPr>
            <a:r>
              <a:rPr lang="ru-RU" b="1" noProof="1" smtClean="0">
                <a:solidFill>
                  <a:srgbClr val="E31937"/>
                </a:solidFill>
              </a:rPr>
              <a:t>Ждем Вас</a:t>
            </a:r>
            <a:r>
              <a:rPr lang="vi-VN" b="1" noProof="1" smtClean="0">
                <a:solidFill>
                  <a:srgbClr val="E31937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GER_EN">
  <a:themeElements>
    <a:clrScheme name="Custom 5">
      <a:dk1>
        <a:srgbClr val="FFFFFF"/>
      </a:dk1>
      <a:lt1>
        <a:srgbClr val="FFFFFF"/>
      </a:lt1>
      <a:dk2>
        <a:srgbClr val="7F7F7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EGGER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GGER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GER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GER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hne Logos Egger">
  <a:themeElements>
    <a:clrScheme name="Ohne Logos Egg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hne Logos Egg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rgbClr val="A2A3A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hne Logos Eg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ne Logos Egg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ne Logos Egg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EGGER_EN</Template>
  <TotalTime>0</TotalTime>
  <Words>326</Words>
  <Application>Microsoft Office PowerPoint</Application>
  <PresentationFormat>Экран 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EGGER_EN</vt:lpstr>
      <vt:lpstr>Ohne Logos Egger</vt:lpstr>
      <vt:lpstr>    Программа стажировок 2015 – завод EGGER Гагарин  </vt:lpstr>
      <vt:lpstr>Основная информация и условия</vt:lpstr>
      <vt:lpstr>Обязательства со стороны участников стажировки</vt:lpstr>
      <vt:lpstr>Обязательства со стороны завода EGGER Гагарин</vt:lpstr>
      <vt:lpstr>Вакантные места для прохождения стажировок на заводе  EGGER Гагарин 2015 год</vt:lpstr>
      <vt:lpstr>Правила подачи заявки для прохождения стажировки в 2015 году  на заводе EGGER Гагарин</vt:lpstr>
    </vt:vector>
  </TitlesOfParts>
  <Company>Fritz EGGER GmbH &amp; Co.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Convenţie de practică        între SC EGGER ROMÂNIA SRL. şi Universitatea Ştefan cel Mare   Suceava,  Facultatea de Inginerie Mecanică, Mecatronică şi Management</dc:title>
  <dc:creator>hrihorov</dc:creator>
  <cp:lastModifiedBy>oermakov</cp:lastModifiedBy>
  <cp:revision>177</cp:revision>
  <dcterms:created xsi:type="dcterms:W3CDTF">2009-07-01T09:50:03Z</dcterms:created>
  <dcterms:modified xsi:type="dcterms:W3CDTF">2015-04-06T14:03:10Z</dcterms:modified>
</cp:coreProperties>
</file>