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500" dirty="0" smtClean="0"/>
              <a:t>Семинар по подготовке студенческих докладов и презентаций</a:t>
            </a:r>
            <a:endParaRPr lang="ru-RU" sz="3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«Россия-Беларусь: Война. Память. Семья»</a:t>
            </a:r>
          </a:p>
          <a:p>
            <a:endParaRPr lang="ru-RU" dirty="0"/>
          </a:p>
          <a:p>
            <a:pPr algn="r"/>
            <a:endParaRPr lang="ru-RU" sz="1500" dirty="0" smtClean="0"/>
          </a:p>
          <a:p>
            <a:pPr algn="r"/>
            <a:r>
              <a:rPr lang="ru-RU" sz="1000" dirty="0" smtClean="0"/>
              <a:t>ФГБОУ </a:t>
            </a:r>
            <a:r>
              <a:rPr lang="ru-RU" sz="1000" dirty="0"/>
              <a:t>ВО «НИУ «МЭИ» в г. Смоленске</a:t>
            </a:r>
          </a:p>
          <a:p>
            <a:pPr algn="r"/>
            <a:r>
              <a:rPr lang="ru-RU" sz="1000" dirty="0" smtClean="0"/>
              <a:t>10.11.20022 г</a:t>
            </a:r>
            <a:r>
              <a:rPr lang="ru-RU" sz="1500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95407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Оригинальность повествования;</a:t>
            </a:r>
          </a:p>
          <a:p>
            <a:r>
              <a:rPr lang="ru-RU" dirty="0"/>
              <a:t> </a:t>
            </a:r>
            <a:r>
              <a:rPr lang="ru-RU" dirty="0" smtClean="0"/>
              <a:t>Личная оценка;</a:t>
            </a:r>
          </a:p>
          <a:p>
            <a:r>
              <a:rPr lang="ru-RU" dirty="0"/>
              <a:t> </a:t>
            </a:r>
            <a:r>
              <a:rPr lang="ru-RU" dirty="0" smtClean="0"/>
              <a:t>Малоизвестные события/ интересные факты;</a:t>
            </a:r>
          </a:p>
          <a:p>
            <a:r>
              <a:rPr lang="ru-RU" dirty="0"/>
              <a:t> </a:t>
            </a:r>
            <a:r>
              <a:rPr lang="ru-RU" dirty="0" smtClean="0"/>
              <a:t>Повествование через историю семьи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dirty="0" smtClean="0"/>
              <a:t>Презентация «Как бы я рассказал о войне»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8670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Представители РПЦ;</a:t>
            </a:r>
          </a:p>
          <a:p>
            <a:r>
              <a:rPr lang="ru-RU" dirty="0" smtClean="0"/>
              <a:t> Вклад в победу Вов;</a:t>
            </a:r>
          </a:p>
          <a:p>
            <a:r>
              <a:rPr lang="ru-RU" dirty="0"/>
              <a:t> </a:t>
            </a:r>
            <a:r>
              <a:rPr lang="ru-RU" dirty="0" smtClean="0"/>
              <a:t>Повышение морального духа а годы </a:t>
            </a:r>
            <a:r>
              <a:rPr lang="ru-RU" dirty="0" err="1" smtClean="0"/>
              <a:t>ВОв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Героические поступки служителей церкви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352928" cy="1656184"/>
          </a:xfrm>
        </p:spPr>
        <p:txBody>
          <a:bodyPr/>
          <a:lstStyle/>
          <a:p>
            <a:r>
              <a:rPr lang="ru-RU" sz="3500" dirty="0" smtClean="0"/>
              <a:t>Доклад </a:t>
            </a:r>
            <a:br>
              <a:rPr lang="ru-RU" sz="3500" dirty="0" smtClean="0"/>
            </a:br>
            <a:r>
              <a:rPr lang="ru-RU" sz="3500" dirty="0" smtClean="0"/>
              <a:t>«РПЦ и её представители в годы </a:t>
            </a:r>
            <a:r>
              <a:rPr lang="ru-RU" sz="3500" dirty="0" err="1" smtClean="0"/>
              <a:t>ВОв</a:t>
            </a:r>
            <a:r>
              <a:rPr lang="ru-RU" sz="3500" dirty="0" smtClean="0"/>
              <a:t>: в единстве сила»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805334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</TotalTime>
  <Words>83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Твердый переплет</vt:lpstr>
      <vt:lpstr>Семинар по подготовке студенческих докладов и презентаций</vt:lpstr>
      <vt:lpstr>Презентация «Как бы я рассказал о войне»</vt:lpstr>
      <vt:lpstr>Доклад  «РПЦ и её представители в годы ВОв: в единстве сила»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подготовке студенческих докладов и презентаций</dc:title>
  <cp:lastModifiedBy>Vladelec</cp:lastModifiedBy>
  <cp:revision>3</cp:revision>
  <dcterms:modified xsi:type="dcterms:W3CDTF">2022-11-10T11:46:58Z</dcterms:modified>
</cp:coreProperties>
</file>